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3" r:id="rId6"/>
    <p:sldId id="257" r:id="rId7"/>
    <p:sldId id="271" r:id="rId8"/>
    <p:sldId id="258" r:id="rId9"/>
    <p:sldId id="269" r:id="rId10"/>
    <p:sldId id="259" r:id="rId11"/>
    <p:sldId id="27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86432" autoAdjust="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22C5EA6D-CE5E-44F2-95E5-1E87F504AD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2471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969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680433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11FC24B6-E967-42A6-8F96-DBB1BFE196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4793" y="2119211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227584E0-1796-45AE-A691-1918676D9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4443" y="2671626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C7E3698B-A426-409C-94D0-F06ECD410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649" y="2119211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25">
            <a:extLst>
              <a:ext uri="{FF2B5EF4-FFF2-40B4-BE49-F238E27FC236}">
                <a16:creationId xmlns:a16="http://schemas.microsoft.com/office/drawing/2014/main" id="{D2F2C5F3-51E6-4531-9805-221591315C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9299" y="2671626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9465D8-1640-4D12-B086-59416AFCBB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072531" y="-2496283"/>
            <a:ext cx="6034235" cy="11610702"/>
            <a:chOff x="443748" y="446254"/>
            <a:chExt cx="3330000" cy="5760000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E7BE05B2-64AC-4F56-A098-D3A324E9DE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443748" y="446254"/>
              <a:ext cx="333000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000" h="57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6CFD5-710B-4FF7-B75B-0174B9B721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443748" y="6206254"/>
              <a:ext cx="3330000" cy="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6660000 w 6660000"/>
                <a:gd name="connsiteY0" fmla="*/ 0 h 0"/>
                <a:gd name="connsiteX1" fmla="*/ 0 w 666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6A28EB2-7446-4114-8BD6-4CB90B8495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3773748" y="446254"/>
              <a:ext cx="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0 w 0"/>
                <a:gd name="connsiteY0" fmla="*/ 5760000 h 5760000"/>
                <a:gd name="connsiteX1" fmla="*/ 0 w 0"/>
                <a:gd name="connsiteY1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6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506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A6CE13-49E5-47C2-B720-1F236BBB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969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A75683-8D5A-4D7B-AA95-90826766FE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680433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3">
            <a:extLst>
              <a:ext uri="{FF2B5EF4-FFF2-40B4-BE49-F238E27FC236}">
                <a16:creationId xmlns:a16="http://schemas.microsoft.com/office/drawing/2014/main" id="{0014AA73-5311-4055-A626-89D8E23FF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112353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929F4BD4-95C1-49C1-8ADF-A14CD5675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664768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Text Placeholder 23">
            <a:extLst>
              <a:ext uri="{FF2B5EF4-FFF2-40B4-BE49-F238E27FC236}">
                <a16:creationId xmlns:a16="http://schemas.microsoft.com/office/drawing/2014/main" id="{92C6830C-1F44-4F12-B457-A08A9A6E53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3829" y="2112353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631066C0-5869-41D5-A6B8-519CA72AC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664768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A05C520D-F031-4A59-B3AB-15CD169C1B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05931" y="2112353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918F424D-F90F-4352-B45D-8E23B4BA14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651053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CF1492E-55F0-4EDA-9C49-A4A834F4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28D135F-F70E-4CF5-8CAB-4B58BA02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0B1F2E7-88D6-4A13-81A3-A31E4E8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548AA1-D42E-4FED-9B69-F476E2648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072531" y="-2496283"/>
            <a:ext cx="6034235" cy="11610702"/>
            <a:chOff x="443748" y="446254"/>
            <a:chExt cx="3330000" cy="5760000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8C03BD57-8867-4998-B3F3-82125EA370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443748" y="446254"/>
              <a:ext cx="333000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000" h="57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AF4847DD-9F53-4840-86F2-4ADCD66C16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443748" y="6206254"/>
              <a:ext cx="3330000" cy="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6660000 w 6660000"/>
                <a:gd name="connsiteY0" fmla="*/ 0 h 0"/>
                <a:gd name="connsiteX1" fmla="*/ 0 w 666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881FA255-D3EB-4D06-BDCA-3627242D6D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3773748" y="446254"/>
              <a:ext cx="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0 w 0"/>
                <a:gd name="connsiteY0" fmla="*/ 5760000 h 5760000"/>
                <a:gd name="connsiteX1" fmla="*/ 0 w 0"/>
                <a:gd name="connsiteY1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6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60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49B51FEE-9706-46CF-8CEF-5E1F009FFF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4011613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C2EE5695-74F8-4071-8805-A537486F22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84863" y="4011331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426DBDB7-E494-4BDA-BD74-10D41918C0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8887" y="4011331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10C3059-EF0D-4175-A421-E59E738E9A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2912" y="4011331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37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1089025"/>
            <a:ext cx="4451349" cy="153295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326" y="4248000"/>
            <a:ext cx="4451349" cy="1520975"/>
          </a:xfrm>
        </p:spPr>
        <p:txBody>
          <a:bodyPr/>
          <a:lstStyle>
            <a:lvl1pPr marL="0" indent="0" algn="ctr">
              <a:buNone/>
              <a:defRPr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2A95A91B-7863-4D63-9D9B-EB1E440C1D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750" y="539750"/>
            <a:ext cx="2768600" cy="5778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AC55B2B7-A24A-4F78-B673-918F440A1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3400" y="540000"/>
            <a:ext cx="2768600" cy="5778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2472D78-AA98-4F36-B6D6-73FDDFED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389A6CF9-7AEC-41F9-B68D-D7919EE0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01CF4E0-7641-49C6-B4CE-27534439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07699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6A17A7B9-79E8-403B-A59F-FC5E1C5034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2013" y="539750"/>
            <a:ext cx="4438650" cy="2754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2DFBA6D-4E5F-452E-AB45-0AE0600C5F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12014" y="3563687"/>
            <a:ext cx="4438650" cy="2754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9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 anchorCtr="0"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23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33C29AD8-5547-4B1E-8E14-63A01F6B9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3035186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8293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C57E2F-CF72-48C4-856E-92187475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4553B0-7C73-46E8-9FC4-383280D1C4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44832F9-70D2-44CF-ABB6-82AEA0FA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54CB3D-A29B-4523-A51B-9BBDA540F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8D83C5-3820-4BD6-AFF4-74306090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7F15-FEA9-40D4-BDB0-13A77FECA8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44550" y="2319338"/>
            <a:ext cx="10502900" cy="37179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9282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1404-6040-436F-A4F1-5A505FA30EA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2650" y="2441575"/>
            <a:ext cx="10426700" cy="347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F0D4-6E3E-4B6A-9402-0B1819B2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4820-09C0-4A6A-9DEF-D377D04A2C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B58DA2-1433-4624-A301-D9496CB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E4701-5991-4858-AE71-47400E6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30A52-01FF-4B61-8B7A-C60A8D06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5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8FC32C6-4CA8-4D0A-96AC-76733C2BC7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7" y="542924"/>
            <a:ext cx="11109663" cy="577239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6D5E1-C594-4160-9367-2B471F6C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00" y="552841"/>
            <a:ext cx="11109663" cy="3560127"/>
          </a:xfrm>
          <a:gradFill flip="none" rotWithShape="0">
            <a:gsLst>
              <a:gs pos="0">
                <a:schemeClr val="bg1">
                  <a:alpha val="57000"/>
                </a:schemeClr>
              </a:gs>
              <a:gs pos="8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lIns="1554480" rIns="1554480" bIns="914400" anchor="b"/>
          <a:lstStyle>
            <a:lvl1pPr algn="ctr">
              <a:lnSpc>
                <a:spcPct val="125000"/>
              </a:lnSpc>
              <a:spcBef>
                <a:spcPts val="1000"/>
              </a:spcBef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3C87561D-53CF-4295-8BCE-C9ACAA1DE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63" y="4113212"/>
            <a:ext cx="11109999" cy="2201863"/>
          </a:xfrm>
          <a:gradFill flip="none" rotWithShape="0">
            <a:gsLst>
              <a:gs pos="0">
                <a:schemeClr val="bg1">
                  <a:alpha val="55000"/>
                </a:schemeClr>
              </a:gs>
              <a:gs pos="7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>
            <a:lvl1pPr marL="0" indent="0" algn="ctr">
              <a:buNone/>
              <a:defRPr i="1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Date Placeholder 47">
            <a:extLst>
              <a:ext uri="{FF2B5EF4-FFF2-40B4-BE49-F238E27FC236}">
                <a16:creationId xmlns:a16="http://schemas.microsoft.com/office/drawing/2014/main" id="{A3B22F32-6863-413E-917C-18EA0DFB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6" name="Footer Placeholder 48">
            <a:extLst>
              <a:ext uri="{FF2B5EF4-FFF2-40B4-BE49-F238E27FC236}">
                <a16:creationId xmlns:a16="http://schemas.microsoft.com/office/drawing/2014/main" id="{C1CD5745-E602-4F82-9381-B24C8EF2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49">
            <a:extLst>
              <a:ext uri="{FF2B5EF4-FFF2-40B4-BE49-F238E27FC236}">
                <a16:creationId xmlns:a16="http://schemas.microsoft.com/office/drawing/2014/main" id="{D8E278D8-BE28-49BF-B9CA-C6791780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2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2C235F5-1E24-4AC0-9651-F632551F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6CF273-85C7-48C6-9D99-80CD0F67D4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2DE76C3-E6D8-463F-8388-6F9C562B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6DF242C-E687-4FAA-B4B3-1F220D40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65BE381-2126-47B0-85DE-51B889D7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A890-F3B6-4230-8A2F-DD9E9465AD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9625" y="2561936"/>
            <a:ext cx="10563225" cy="365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42550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A929-3212-4520-8030-2AD44A0AAA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5163" y="2438400"/>
            <a:ext cx="10852150" cy="3963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73B8BD-0598-4710-9900-CFD86826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0E68B-56A3-4BC6-8CCD-6708C87D0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2DF9CC0-EB78-4426-B0D6-62268D2F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0167B9-B6A1-4C18-A11C-5E41BDB0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C8D2EB3-722B-4A95-8F0C-E4BBA5E5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5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31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3501C3-C301-490F-A129-5C468AEC9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291" y="781050"/>
            <a:ext cx="3884962" cy="971550"/>
          </a:xfrm>
        </p:spPr>
        <p:txBody>
          <a:bodyPr/>
          <a:lstStyle/>
          <a:p>
            <a:r>
              <a:rPr lang="en-US" dirty="0"/>
              <a:t>Point of expert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F82E292-DFEA-41F7-8541-66C7DFE609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43748" y="443198"/>
            <a:ext cx="6660000" cy="57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 descr="A red and black logo&#10;&#10;Description automatically generated">
            <a:extLst>
              <a:ext uri="{FF2B5EF4-FFF2-40B4-BE49-F238E27FC236}">
                <a16:creationId xmlns:a16="http://schemas.microsoft.com/office/drawing/2014/main" id="{4774262A-89A1-381B-5CDA-FE6A67ECD9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830" b="6830"/>
          <a:stretch>
            <a:fillRect/>
          </a:stretch>
        </p:blipFill>
        <p:spPr/>
      </p:pic>
      <p:sp>
        <p:nvSpPr>
          <p:cNvPr id="13" name="Subtitle 10">
            <a:extLst>
              <a:ext uri="{FF2B5EF4-FFF2-40B4-BE49-F238E27FC236}">
                <a16:creationId xmlns:a16="http://schemas.microsoft.com/office/drawing/2014/main" id="{78B562C8-0249-3C3E-A52E-18187755B4B9}"/>
              </a:ext>
            </a:extLst>
          </p:cNvPr>
          <p:cNvSpPr txBox="1">
            <a:spLocks/>
          </p:cNvSpPr>
          <p:nvPr/>
        </p:nvSpPr>
        <p:spPr>
          <a:xfrm>
            <a:off x="7765701" y="2197698"/>
            <a:ext cx="3884961" cy="1125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‘Our vision is to serve the best quality work’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170F1-81F5-D296-5AF0-599B831413F0}"/>
              </a:ext>
            </a:extLst>
          </p:cNvPr>
          <p:cNvSpPr txBox="1"/>
          <p:nvPr/>
        </p:nvSpPr>
        <p:spPr>
          <a:xfrm>
            <a:off x="7612380" y="4163786"/>
            <a:ext cx="4314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Presented by:</a:t>
            </a:r>
          </a:p>
          <a:p>
            <a:r>
              <a:rPr lang="en-US" sz="2400" dirty="0" err="1"/>
              <a:t>Musab</a:t>
            </a:r>
            <a:r>
              <a:rPr lang="en-US" sz="2400" dirty="0"/>
              <a:t> </a:t>
            </a:r>
            <a:r>
              <a:rPr lang="en-US" sz="2400" dirty="0" smtClean="0"/>
              <a:t>Siddiqui (20B-052-CS)</a:t>
            </a:r>
            <a:endParaRPr lang="en-US" sz="2400" dirty="0"/>
          </a:p>
          <a:p>
            <a:r>
              <a:rPr lang="en-US" sz="2400" dirty="0"/>
              <a:t>Ayesha </a:t>
            </a:r>
            <a:r>
              <a:rPr lang="en-US" sz="2400" dirty="0" err="1" smtClean="0"/>
              <a:t>Akhlaq</a:t>
            </a:r>
            <a:r>
              <a:rPr lang="en-US" sz="2400" dirty="0" smtClean="0"/>
              <a:t> (20B-015-CS)</a:t>
            </a:r>
            <a:endParaRPr lang="en-US" sz="2400" dirty="0"/>
          </a:p>
          <a:p>
            <a:r>
              <a:rPr lang="en-US" sz="2400" dirty="0"/>
              <a:t>Sidra </a:t>
            </a:r>
            <a:r>
              <a:rPr lang="en-US" sz="2400" dirty="0" err="1" smtClean="0"/>
              <a:t>Waseem</a:t>
            </a:r>
            <a:r>
              <a:rPr lang="en-US" sz="2400" dirty="0" smtClean="0"/>
              <a:t> (20B-89-CS)</a:t>
            </a:r>
            <a:endParaRPr lang="en-US" sz="2400" dirty="0"/>
          </a:p>
          <a:p>
            <a:r>
              <a:rPr lang="en-US" sz="2400" dirty="0"/>
              <a:t>Ahmed </a:t>
            </a:r>
            <a:r>
              <a:rPr lang="en-US" sz="2400" dirty="0" err="1" smtClean="0"/>
              <a:t>shakil</a:t>
            </a:r>
            <a:r>
              <a:rPr lang="en-US" sz="2400" dirty="0" smtClean="0"/>
              <a:t> (20B-106-CS)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53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BE851-534D-3D16-5CDE-52A33FDA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14114"/>
            <a:ext cx="11925300" cy="5982036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4500" b="1" i="0" dirty="0">
                <a:solidFill>
                  <a:schemeClr val="tx1"/>
                </a:solidFill>
                <a:effectLst/>
                <a:latin typeface="Söhne"/>
              </a:rPr>
              <a:t>Specialization:</a:t>
            </a:r>
            <a:r>
              <a:rPr lang="en-US" sz="4500" b="0" i="0" dirty="0">
                <a:solidFill>
                  <a:schemeClr val="tx1"/>
                </a:solidFill>
                <a:effectLst/>
                <a:latin typeface="Söhne"/>
              </a:rPr>
              <a:t> Point of Expert focuses on digital embroidery and logo digitization services.</a:t>
            </a:r>
          </a:p>
          <a:p>
            <a:pPr algn="l">
              <a:buFont typeface="+mj-lt"/>
              <a:buAutoNum type="arabicPeriod"/>
            </a:pPr>
            <a:r>
              <a:rPr lang="en-US" sz="4500" b="1" i="0" dirty="0">
                <a:solidFill>
                  <a:schemeClr val="tx1"/>
                </a:solidFill>
                <a:effectLst/>
                <a:latin typeface="Söhne"/>
              </a:rPr>
              <a:t>Logo Digitization:</a:t>
            </a:r>
            <a:r>
              <a:rPr lang="en-US" sz="4500" b="0" i="0" dirty="0">
                <a:solidFill>
                  <a:schemeClr val="tx1"/>
                </a:solidFill>
                <a:effectLst/>
                <a:latin typeface="Söhne"/>
              </a:rPr>
              <a:t> They specialize in precisely digitizing logos from different file formats, ensuring accuracy and quality.</a:t>
            </a:r>
          </a:p>
          <a:p>
            <a:pPr algn="l">
              <a:buFont typeface="+mj-lt"/>
              <a:buAutoNum type="arabicPeriod"/>
            </a:pPr>
            <a:r>
              <a:rPr lang="en-US" sz="4500" b="1" i="0" dirty="0">
                <a:solidFill>
                  <a:schemeClr val="tx1"/>
                </a:solidFill>
                <a:effectLst/>
                <a:latin typeface="Söhne"/>
              </a:rPr>
              <a:t>Complex Design Conversion:</a:t>
            </a:r>
            <a:r>
              <a:rPr lang="en-US" sz="4500" b="0" i="0" dirty="0">
                <a:solidFill>
                  <a:schemeClr val="tx1"/>
                </a:solidFill>
                <a:effectLst/>
                <a:latin typeface="Söhne"/>
              </a:rPr>
              <a:t> Their services include converting intricate designs into embroidery-ready files, allowing for detailed and high-quality stitching.</a:t>
            </a:r>
          </a:p>
          <a:p>
            <a:pPr algn="l">
              <a:buFont typeface="+mj-lt"/>
              <a:buAutoNum type="arabicPeriod"/>
            </a:pPr>
            <a:r>
              <a:rPr lang="en-US" sz="4500" b="1" i="0" dirty="0">
                <a:solidFill>
                  <a:schemeClr val="tx1"/>
                </a:solidFill>
                <a:effectLst/>
                <a:latin typeface="Söhne"/>
              </a:rPr>
              <a:t>Custom Embroidery:</a:t>
            </a:r>
            <a:r>
              <a:rPr lang="en-US" sz="4500" b="0" i="0" dirty="0">
                <a:solidFill>
                  <a:schemeClr val="tx1"/>
                </a:solidFill>
                <a:effectLst/>
                <a:latin typeface="Söhne"/>
              </a:rPr>
              <a:t> Point of Expert offers custom embroidery services for a range of items, including apparel, accessories, and promotional products.</a:t>
            </a:r>
          </a:p>
          <a:p>
            <a:pPr algn="l">
              <a:buFont typeface="+mj-lt"/>
              <a:buAutoNum type="arabicPeriod"/>
            </a:pPr>
            <a:r>
              <a:rPr lang="en-US" sz="4500" b="1" i="0" dirty="0">
                <a:solidFill>
                  <a:schemeClr val="tx1"/>
                </a:solidFill>
                <a:effectLst/>
                <a:latin typeface="Söhne"/>
              </a:rPr>
              <a:t>Consultation and Design Support:</a:t>
            </a:r>
            <a:r>
              <a:rPr lang="en-US" sz="4500" b="0" i="0" dirty="0">
                <a:solidFill>
                  <a:schemeClr val="tx1"/>
                </a:solidFill>
                <a:effectLst/>
                <a:latin typeface="Söhne"/>
              </a:rPr>
              <a:t> They provide consultation and collaborative sessions to understand client needs, offering support in creating or refining logos for optimal digitization.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FFF41-AFB2-5378-230F-D3CE5B67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F7C13-D0AF-AFF6-464E-9DCB41B5E323}"/>
              </a:ext>
            </a:extLst>
          </p:cNvPr>
          <p:cNvSpPr txBox="1"/>
          <p:nvPr/>
        </p:nvSpPr>
        <p:spPr>
          <a:xfrm>
            <a:off x="2152650" y="390784"/>
            <a:ext cx="758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Söhne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964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0F762A-3D12-4AF4-BB58-779B598A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135" y="12543"/>
            <a:ext cx="8285226" cy="1527210"/>
          </a:xfrm>
        </p:spPr>
        <p:txBody>
          <a:bodyPr>
            <a:normAutofit/>
          </a:bodyPr>
          <a:lstStyle/>
          <a:p>
            <a:r>
              <a:rPr lang="en-US" sz="3600" b="1" dirty="0"/>
              <a:t> </a:t>
            </a:r>
            <a:r>
              <a:rPr lang="en-US" sz="3600" b="1" dirty="0" err="1"/>
              <a:t>sERvices</a:t>
            </a:r>
            <a:r>
              <a:rPr lang="en-US" sz="3600" b="1" dirty="0"/>
              <a:t> we provide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3116-ECE5-47FC-98C5-2D0EB358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7" name="Picture Placeholder 6" descr="A person drawing a tiger on a computer&#10;&#10;Description automatically generated">
            <a:extLst>
              <a:ext uri="{FF2B5EF4-FFF2-40B4-BE49-F238E27FC236}">
                <a16:creationId xmlns:a16="http://schemas.microsoft.com/office/drawing/2014/main" id="{1E5CA1E5-A6B0-D278-B981-29B7A17766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63" b="6563"/>
          <a:stretch>
            <a:fillRect/>
          </a:stretch>
        </p:blipFill>
        <p:spPr>
          <a:xfrm>
            <a:off x="897296" y="2023766"/>
            <a:ext cx="4438650" cy="2754312"/>
          </a:xfrm>
        </p:spPr>
      </p:pic>
      <p:pic>
        <p:nvPicPr>
          <p:cNvPr id="15" name="Picture Placeholder 14" descr="A raccoon face and a cartoon face&#10;&#10;Description automatically generated with medium confidence">
            <a:extLst>
              <a:ext uri="{FF2B5EF4-FFF2-40B4-BE49-F238E27FC236}">
                <a16:creationId xmlns:a16="http://schemas.microsoft.com/office/drawing/2014/main" id="{6296CF94-9456-4A03-D2A1-3D6689A54C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293" r="3293"/>
          <a:stretch>
            <a:fillRect/>
          </a:stretch>
        </p:blipFill>
        <p:spPr>
          <a:xfrm>
            <a:off x="7152914" y="2023765"/>
            <a:ext cx="4438650" cy="2754313"/>
          </a:xfrm>
        </p:spPr>
      </p:pic>
      <p:sp>
        <p:nvSpPr>
          <p:cNvPr id="18" name="Title 8">
            <a:extLst>
              <a:ext uri="{FF2B5EF4-FFF2-40B4-BE49-F238E27FC236}">
                <a16:creationId xmlns:a16="http://schemas.microsoft.com/office/drawing/2014/main" id="{21F971D6-CD20-1F0B-4212-5E42D4DAB906}"/>
              </a:ext>
            </a:extLst>
          </p:cNvPr>
          <p:cNvSpPr txBox="1">
            <a:spLocks/>
          </p:cNvSpPr>
          <p:nvPr/>
        </p:nvSpPr>
        <p:spPr>
          <a:xfrm>
            <a:off x="897296" y="4553368"/>
            <a:ext cx="4426782" cy="13316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Embroidery digitizing</a:t>
            </a: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B3F4BB72-7022-51D6-AE34-E4E70C566844}"/>
              </a:ext>
            </a:extLst>
          </p:cNvPr>
          <p:cNvSpPr txBox="1">
            <a:spLocks/>
          </p:cNvSpPr>
          <p:nvPr/>
        </p:nvSpPr>
        <p:spPr>
          <a:xfrm>
            <a:off x="7287862" y="4553368"/>
            <a:ext cx="4303702" cy="13316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Raster to vector</a:t>
            </a:r>
          </a:p>
        </p:txBody>
      </p:sp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311E-9627-9DA9-4CE0-2E4D8322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93688"/>
            <a:ext cx="4438651" cy="995337"/>
          </a:xfrm>
        </p:spPr>
        <p:txBody>
          <a:bodyPr/>
          <a:lstStyle/>
          <a:p>
            <a:r>
              <a:rPr lang="en-US" dirty="0"/>
              <a:t>Embroidery digitizing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84269-7239-56BD-D771-1D60A6397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3324"/>
            <a:ext cx="6518786" cy="467995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Söhne"/>
              </a:rPr>
              <a:t>Embroidery digitizing is the process of converting your design into a digital format that the embroidery machine can comprehend. </a:t>
            </a:r>
          </a:p>
          <a:p>
            <a:r>
              <a:rPr lang="en-US" sz="3200" dirty="0">
                <a:solidFill>
                  <a:schemeClr val="tx1"/>
                </a:solidFill>
                <a:latin typeface="Söhne"/>
              </a:rPr>
              <a:t>This process allows for precise and detailed embroidery on various materials, such as clothing, hats, or other fabric items.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7DBD6E-6290-7621-DB26-323585EA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18" name="Picture Placeholder 17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2AB2C98C-F902-0229-9A0A-5B6116C12F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74" b="18974"/>
          <a:stretch>
            <a:fillRect/>
          </a:stretch>
        </p:blipFill>
        <p:spPr>
          <a:xfrm>
            <a:off x="6673350" y="1"/>
            <a:ext cx="5518650" cy="1666567"/>
          </a:xfrm>
        </p:spPr>
      </p:pic>
      <p:pic>
        <p:nvPicPr>
          <p:cNvPr id="22" name="Picture Placeholder 21" descr="A green and yellow hat&#10;&#10;Description automatically generated">
            <a:extLst>
              <a:ext uri="{FF2B5EF4-FFF2-40B4-BE49-F238E27FC236}">
                <a16:creationId xmlns:a16="http://schemas.microsoft.com/office/drawing/2014/main" id="{8B821B4A-D6CD-7B7F-7BDD-7E4C4E94A2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974" b="18974"/>
          <a:stretch>
            <a:fillRect/>
          </a:stretch>
        </p:blipFill>
        <p:spPr>
          <a:xfrm>
            <a:off x="6673349" y="1666568"/>
            <a:ext cx="5518650" cy="1843547"/>
          </a:xfrm>
        </p:spPr>
      </p:pic>
      <p:pic>
        <p:nvPicPr>
          <p:cNvPr id="27" name="Picture Placeholder 26" descr="A green jacket with a dragon on it&#10;&#10;Description automatically generated">
            <a:extLst>
              <a:ext uri="{FF2B5EF4-FFF2-40B4-BE49-F238E27FC236}">
                <a16:creationId xmlns:a16="http://schemas.microsoft.com/office/drawing/2014/main" id="{03079A13-815A-E972-1F3F-70E801153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" t="5345" r="7320" b="6106"/>
          <a:stretch/>
        </p:blipFill>
        <p:spPr>
          <a:xfrm>
            <a:off x="6673349" y="3510115"/>
            <a:ext cx="5518650" cy="1843547"/>
          </a:xfrm>
          <a:prstGeom prst="rect">
            <a:avLst/>
          </a:prstGeom>
        </p:spPr>
      </p:pic>
      <p:pic>
        <p:nvPicPr>
          <p:cNvPr id="31" name="Picture Placeholder 30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7DF0EA3F-FD50-5787-E97E-B50BC4DB04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32" r="4932"/>
          <a:stretch>
            <a:fillRect/>
          </a:stretch>
        </p:blipFill>
        <p:spPr>
          <a:xfrm>
            <a:off x="6689411" y="5176683"/>
            <a:ext cx="5506778" cy="16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196-604E-4BF8-BB2E-9D55B1D9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25A5C321-C325-A9BA-BDDE-55DFCA3A3330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3870325" cy="685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53030FC4-664E-6E58-E799-93DD9C3194CD}"/>
              </a:ext>
            </a:extLst>
          </p:cNvPr>
          <p:cNvSpPr txBox="1">
            <a:spLocks/>
          </p:cNvSpPr>
          <p:nvPr/>
        </p:nvSpPr>
        <p:spPr>
          <a:xfrm>
            <a:off x="1799201" y="152400"/>
            <a:ext cx="3870325" cy="685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id="{520A23E6-578B-822A-077B-DACC01D4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000" y="-170053"/>
            <a:ext cx="6120000" cy="860400"/>
          </a:xfrm>
        </p:spPr>
        <p:txBody>
          <a:bodyPr>
            <a:normAutofit/>
          </a:bodyPr>
          <a:lstStyle/>
          <a:p>
            <a:r>
              <a:rPr lang="en-US" sz="3200" b="1" dirty="0"/>
              <a:t>Our work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1FD02A-D9AE-B430-E2CF-3F8ED82E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94" y="1665852"/>
            <a:ext cx="3870325" cy="35262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D8781C-72CD-55CA-84A4-64073490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651" y="1665852"/>
            <a:ext cx="3519778" cy="35262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1C7E84-2F6F-5FE9-8411-74F3A545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61" y="1665852"/>
            <a:ext cx="3545995" cy="352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116C56-1149-45F6-9B67-1E90E589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FF88A34E-73C5-2C57-2315-7A9CDD81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88" y="273818"/>
            <a:ext cx="6120000" cy="860400"/>
          </a:xfrm>
        </p:spPr>
        <p:txBody>
          <a:bodyPr>
            <a:normAutofit/>
          </a:bodyPr>
          <a:lstStyle/>
          <a:p>
            <a:r>
              <a:rPr lang="en-US" sz="3200" b="1"/>
              <a:t>Raster to vector</a:t>
            </a:r>
            <a:endParaRPr lang="en-US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D52E7-EAFC-DD89-2D5F-F4302A85E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65" b="35986"/>
          <a:stretch/>
        </p:blipFill>
        <p:spPr>
          <a:xfrm>
            <a:off x="4410323" y="3103075"/>
            <a:ext cx="3442662" cy="37573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429886-B4E0-1772-7800-26E1EFCAF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7" b="25377"/>
          <a:stretch/>
        </p:blipFill>
        <p:spPr>
          <a:xfrm>
            <a:off x="567649" y="3616651"/>
            <a:ext cx="3218974" cy="320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B65837-B98B-DEA6-1A0F-A476C609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686" y="3657599"/>
            <a:ext cx="3442662" cy="3200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C117B-D002-11A9-8A78-D786ECE6B21E}"/>
              </a:ext>
            </a:extLst>
          </p:cNvPr>
          <p:cNvSpPr txBox="1"/>
          <p:nvPr/>
        </p:nvSpPr>
        <p:spPr>
          <a:xfrm>
            <a:off x="342900" y="1134218"/>
            <a:ext cx="10629900" cy="175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1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</a:pPr>
            <a:r>
              <a:rPr lang="en-US" sz="3200" dirty="0">
                <a:latin typeface="Söhne"/>
              </a:rPr>
              <a:t>Raster to vector conversion refers to transforming a design or artwork (which may be in a pixel-based format) into a clean and scalable vector format. </a:t>
            </a:r>
          </a:p>
        </p:txBody>
      </p:sp>
    </p:spTree>
    <p:extLst>
      <p:ext uri="{BB962C8B-B14F-4D97-AF65-F5344CB8AC3E}">
        <p14:creationId xmlns:p14="http://schemas.microsoft.com/office/powerpoint/2010/main" val="377166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443" y="56638"/>
            <a:ext cx="6303091" cy="680781"/>
          </a:xfrm>
        </p:spPr>
        <p:txBody>
          <a:bodyPr/>
          <a:lstStyle/>
          <a:p>
            <a:r>
              <a:rPr lang="en-US" dirty="0"/>
              <a:t>Our Instagram page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63" y="737419"/>
            <a:ext cx="10218421" cy="1520975"/>
          </a:xfrm>
        </p:spPr>
        <p:txBody>
          <a:bodyPr/>
          <a:lstStyle/>
          <a:p>
            <a:r>
              <a:rPr lang="en-US" dirty="0"/>
              <a:t>https://www.instagram.com/pointofexpert?igsh=M2U3ZnZzbGExaHc0</a:t>
            </a:r>
          </a:p>
        </p:txBody>
      </p:sp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3EB83E4-2965-08C6-BD6E-24EE1263F2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009" b="13009"/>
          <a:stretch>
            <a:fillRect/>
          </a:stretch>
        </p:blipFill>
        <p:spPr>
          <a:xfrm>
            <a:off x="1" y="1276350"/>
            <a:ext cx="12192000" cy="5939630"/>
          </a:xfrm>
        </p:spPr>
      </p:pic>
    </p:spTree>
    <p:extLst>
      <p:ext uri="{BB962C8B-B14F-4D97-AF65-F5344CB8AC3E}">
        <p14:creationId xmlns:p14="http://schemas.microsoft.com/office/powerpoint/2010/main" val="206014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443" y="56638"/>
            <a:ext cx="6303091" cy="680781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FACebook</a:t>
            </a:r>
            <a:r>
              <a:rPr lang="en-US" dirty="0"/>
              <a:t> page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7922"/>
            <a:ext cx="11759627" cy="1520975"/>
          </a:xfrm>
        </p:spPr>
        <p:txBody>
          <a:bodyPr/>
          <a:lstStyle/>
          <a:p>
            <a:r>
              <a:rPr lang="en-US" dirty="0"/>
              <a:t>https://www.facebook.com/profile.php?id=100090208337544&amp;mibextid=ZbWKwL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F739AF-BA49-26DB-9529-5F692F289E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009" b="13009"/>
          <a:stretch>
            <a:fillRect/>
          </a:stretch>
        </p:blipFill>
        <p:spPr>
          <a:xfrm>
            <a:off x="1" y="1498832"/>
            <a:ext cx="12191999" cy="5302530"/>
          </a:xfrm>
        </p:spPr>
      </p:pic>
    </p:spTree>
    <p:extLst>
      <p:ext uri="{BB962C8B-B14F-4D97-AF65-F5344CB8AC3E}">
        <p14:creationId xmlns:p14="http://schemas.microsoft.com/office/powerpoint/2010/main" val="21053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6CA1-18AB-10A2-1CA9-8E9E640D6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3105150"/>
            <a:ext cx="9753600" cy="1619250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4653001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_Win32_JC_SL_v2.potx" id="{359B47FA-4504-4B92-BC48-09E055124207}" vid="{2A761B4F-F597-43DD-BB1C-5ADDB845ED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79CE36-2DA9-4667-B77E-83734C2B2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B2449D-76E5-4186-BA4E-78E0266D83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5821E8-E699-48D2-B7C9-D9830F74060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{18E27C20-5109-4B24-8648-8FCCB9AE563F}tf22339732_win32</Template>
  <TotalTime>141</TotalTime>
  <Words>250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 Light</vt:lpstr>
      <vt:lpstr>Calibri</vt:lpstr>
      <vt:lpstr>Rockwell Nova Light</vt:lpstr>
      <vt:lpstr>Söhne</vt:lpstr>
      <vt:lpstr>Wingdings</vt:lpstr>
      <vt:lpstr>LeafVTI</vt:lpstr>
      <vt:lpstr>Point of expert</vt:lpstr>
      <vt:lpstr>PowerPoint Presentation</vt:lpstr>
      <vt:lpstr> sERvices we provide</vt:lpstr>
      <vt:lpstr>Embroidery digitizing</vt:lpstr>
      <vt:lpstr>Our work </vt:lpstr>
      <vt:lpstr>Raster to vector</vt:lpstr>
      <vt:lpstr>Our Instagram page</vt:lpstr>
      <vt:lpstr>Our FACebook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of expert</dc:title>
  <dc:creator>Abdullah Akhlaq</dc:creator>
  <cp:lastModifiedBy>MSZ-27</cp:lastModifiedBy>
  <cp:revision>7</cp:revision>
  <dcterms:created xsi:type="dcterms:W3CDTF">2024-01-16T11:41:55Z</dcterms:created>
  <dcterms:modified xsi:type="dcterms:W3CDTF">2024-01-16T18:17:33Z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